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  <p:sldId id="267" r:id="rId9"/>
    <p:sldId id="266" r:id="rId10"/>
    <p:sldId id="268" r:id="rId11"/>
    <p:sldId id="269" r:id="rId12"/>
    <p:sldId id="271" r:id="rId13"/>
    <p:sldId id="272" r:id="rId14"/>
    <p:sldId id="273" r:id="rId15"/>
    <p:sldId id="274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280DC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06.10.2016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антанта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4071966"/>
          </a:xfrm>
        </p:spPr>
        <p:txBody>
          <a:bodyPr>
            <a:noAutofit/>
          </a:bodyPr>
          <a:lstStyle/>
          <a:p>
            <a:pPr algn="ctr"/>
            <a:r>
              <a:rPr lang="ru-RU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Пейнтбольный клуб «Антанта» </a:t>
            </a:r>
            <a:br>
              <a:rPr lang="ru-RU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представляет</a:t>
            </a:r>
            <a:endParaRPr lang="ru-RU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678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gtyRdrsJJEw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429684" cy="3143272"/>
          </a:xfrm>
        </p:spPr>
        <p:txBody>
          <a:bodyPr>
            <a:noAutofit/>
          </a:bodyPr>
          <a:lstStyle/>
          <a:p>
            <a:pPr algn="ctr"/>
            <a:r>
              <a:rPr lang="ru-RU" sz="9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Проведи выпускной ЯРКО!!!!</a:t>
            </a:r>
            <a:endParaRPr lang="ru-RU" sz="9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49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N3C-gGAR6Y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15370" cy="5429288"/>
          </a:xfrm>
          <a:effectLst>
            <a:innerShdw blurRad="114300">
              <a:prstClr val="black"/>
            </a:innerShdw>
          </a:effectLst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Мы </a:t>
            </a:r>
            <a:b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предлагаем!</a:t>
            </a:r>
            <a:endParaRPr lang="ru-RU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3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329642" cy="6083638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9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Пейнтбол</a:t>
            </a:r>
            <a:endParaRPr lang="ru-RU" sz="9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22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0fuH8uFyElc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000364" y="2571744"/>
            <a:ext cx="5857916" cy="407196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30" y="428604"/>
            <a:ext cx="5214974" cy="1785950"/>
          </a:xfrm>
        </p:spPr>
        <p:txBody>
          <a:bodyPr>
            <a:normAutofit fontScale="9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40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Организация игры в сценарный пейнтбол </a:t>
            </a:r>
            <a:r>
              <a:rPr lang="ru-RU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ru-RU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42844" y="0"/>
            <a:ext cx="4000560" cy="6286544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800р./чел.</a:t>
            </a:r>
          </a:p>
          <a:p>
            <a:pPr algn="ctr"/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250 шаров!</a:t>
            </a:r>
          </a:p>
          <a:p>
            <a:pPr algn="ctr"/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 наборе группы:  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 20 чел 20% скидка! 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 30 чел 30% скидка!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 часа игрового времени и 2 часа на отдых в беседке после игры.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8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58238" cy="6858000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9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Страйкбол</a:t>
            </a:r>
            <a:endParaRPr lang="ru-RU" sz="9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27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Nh1kiu27hIA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071802" y="2571744"/>
            <a:ext cx="5896022" cy="407196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744" y="357166"/>
            <a:ext cx="5072098" cy="1714512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3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Организация игры в сценарный </a:t>
            </a:r>
            <a:r>
              <a:rPr lang="ru-RU" sz="3600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страйкбол</a:t>
            </a:r>
            <a:endParaRPr lang="ru-RU" sz="36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14282" y="0"/>
            <a:ext cx="4000528" cy="6286544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800р./чел.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1000 шаров!</a:t>
            </a:r>
          </a:p>
          <a:p>
            <a:pPr algn="ctr"/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 наборе группы:  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 20 чел 20% скидка! 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 30 чел 30% скидка!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 часа игрового времени и 2 часа на отдых в беседке после игры.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75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320"/>
            <a:ext cx="8715436" cy="5940762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Квадротлон</a:t>
            </a:r>
            <a:endParaRPr lang="ru-RU" sz="8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21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928926" y="2357430"/>
            <a:ext cx="6040000" cy="435771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0" y="785794"/>
            <a:ext cx="4572032" cy="1428760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Квадротлон</a:t>
            </a:r>
            <a:endParaRPr lang="ru-RU" sz="54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14282" y="500042"/>
            <a:ext cx="3929090" cy="5700746"/>
          </a:xfrm>
        </p:spPr>
        <p:txBody>
          <a:bodyPr>
            <a:normAutofit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Стрельба на </a:t>
            </a:r>
            <a:r>
              <a:rPr lang="ru-RU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квадроциклах</a:t>
            </a:r>
            <a:endParaRPr lang="ru-RU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50 шаров, 1 круг, 10 мишеней испытай свою меткость!</a:t>
            </a: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Стоимость </a:t>
            </a:r>
            <a:endParaRPr lang="ru-RU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150р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./чел. </a:t>
            </a: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7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320"/>
            <a:ext cx="8215370" cy="6083638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Тимбилдинг</a:t>
            </a:r>
            <a:endParaRPr lang="ru-RU" sz="8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2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30ee48043fa2754eccca9c3bb9b6eef9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233699" y="2500306"/>
            <a:ext cx="5696019" cy="416719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3372" y="785794"/>
            <a:ext cx="4643470" cy="1143008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Тимбилдинг</a:t>
            </a:r>
            <a:endParaRPr lang="ru-RU" sz="54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14282" y="285728"/>
            <a:ext cx="3929090" cy="6357982"/>
          </a:xfrm>
        </p:spPr>
        <p:txBody>
          <a:bodyPr>
            <a:normAutofit fontScale="925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          командообразующих мероприятий на протяжении 2 часов для вашей компании. 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Веревочный курс, силовой курс, ловкость, ум, команда!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Стоимость 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800р./чел.</a:t>
            </a: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5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115328" cy="6155076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Фуршет</a:t>
            </a:r>
            <a:endParaRPr lang="ru-RU" sz="8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3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909_196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476617" y="2643182"/>
            <a:ext cx="5524539" cy="404217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0" y="571480"/>
            <a:ext cx="4214842" cy="1428760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48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Фуршетный стол</a:t>
            </a:r>
            <a:endParaRPr lang="ru-RU" sz="48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14282" y="142852"/>
            <a:ext cx="3643338" cy="5643602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Открытый стол на котором вам предлагаются различные виды закусок</a:t>
            </a:r>
          </a:p>
          <a:p>
            <a:pPr algn="ctr"/>
            <a:endParaRPr lang="ru-RU" sz="3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Стоимость 500р/чел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00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329642" cy="6297952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Дискотека</a:t>
            </a:r>
            <a:endParaRPr lang="ru-RU" sz="8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2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82a9148a3ab9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071802" y="2643182"/>
            <a:ext cx="5786478" cy="400052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934" y="500042"/>
            <a:ext cx="4643470" cy="1857388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48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Дискотека на природе</a:t>
            </a:r>
            <a:endParaRPr lang="ru-RU" sz="48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14282" y="857232"/>
            <a:ext cx="3714776" cy="564346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Специально оборудованная танцплощадка под открытом небом</a:t>
            </a:r>
          </a:p>
          <a:p>
            <a:pPr algn="ctr"/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Также присутствует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диджей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и светомузыка. 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Оторвись по полному!</a:t>
            </a:r>
          </a:p>
          <a:p>
            <a:pPr algn="ctr"/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Стоимость </a:t>
            </a:r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800р/чел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6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146115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7938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6182" y="785794"/>
            <a:ext cx="5357818" cy="235745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4400" spc="150" dirty="0" smtClean="0">
                <a:ln w="1270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14300">
                    <a:prstClr val="black"/>
                  </a:innerShdw>
                </a:effectLst>
              </a:rPr>
              <a:t>Уникальное предложение!!!</a:t>
            </a:r>
            <a:endParaRPr lang="ru-RU" sz="4400" spc="150" dirty="0">
              <a:ln w="1270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114300">
                  <a:prstClr val="black"/>
                </a:inn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85720" y="0"/>
            <a:ext cx="4214842" cy="6643710"/>
          </a:xfrm>
        </p:spPr>
        <p:txBody>
          <a:bodyPr>
            <a:normAutofit fontScale="92500"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Закажи организацию выпускного до 01 января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2017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И оторвись по полной: </a:t>
            </a: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Активный отдых (пейнтбол или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страйкбол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) </a:t>
            </a:r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+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тимбилдинг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+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стрельба на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квадроциклах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+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фуршет </a:t>
            </a:r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+ дискотека</a:t>
            </a:r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5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3000р</a:t>
            </a:r>
            <a:r>
              <a:rPr lang="ru-RU" sz="5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./</a:t>
            </a:r>
            <a:r>
              <a:rPr lang="ru-RU" sz="5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чел</a:t>
            </a:r>
            <a:endParaRPr lang="ru-RU" sz="5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247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|2.6|2.2|0.7|2.1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|1.1|2.3|0.9|2.2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|3.2|7.5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|4.7|5.8|1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1|4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|3.3|4.3|3.6|0.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|3.7|2.2|2.5|2.2|2.3|1.8|2"/>
</p:tagLst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245</TotalTime>
  <Words>137</Words>
  <PresentationFormat>Экран (4:3)</PresentationFormat>
  <Paragraphs>69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Техническая</vt:lpstr>
      <vt:lpstr>Пейнтбольный клуб «Антанта»  представляет</vt:lpstr>
      <vt:lpstr>Проведи выпускной ЯРКО!!!!</vt:lpstr>
      <vt:lpstr>Мы  предлагаем!</vt:lpstr>
      <vt:lpstr>Пейнтбол</vt:lpstr>
      <vt:lpstr>Организация игры в сценарный пейнтбол  </vt:lpstr>
      <vt:lpstr>Страйкбол</vt:lpstr>
      <vt:lpstr>Организация игры в сценарный страйкбол</vt:lpstr>
      <vt:lpstr>Квадротлон</vt:lpstr>
      <vt:lpstr>Квадротлон</vt:lpstr>
      <vt:lpstr>Тимбилдинг</vt:lpstr>
      <vt:lpstr>Тимбилдинг</vt:lpstr>
      <vt:lpstr>Фуршет</vt:lpstr>
      <vt:lpstr>Фуршетный стол</vt:lpstr>
      <vt:lpstr>Дискотека</vt:lpstr>
      <vt:lpstr>Дискотека на природе</vt:lpstr>
      <vt:lpstr>Уникальное предложение!!!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Пейнтбольный клуб «Антанта»  представляет</dc:title>
  <dc:creator>Настасья</dc:creator>
  <cp:lastModifiedBy>user01</cp:lastModifiedBy>
  <cp:revision>37</cp:revision>
  <dcterms:created xsi:type="dcterms:W3CDTF">2016-10-02T20:33:11Z</dcterms:created>
  <dcterms:modified xsi:type="dcterms:W3CDTF">2016-10-05T21:45:05Z</dcterms:modified>
</cp:coreProperties>
</file>